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6AB50-1073-4190-9C77-E0836A621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D3FB3-81B4-4D1F-8174-3C26329BF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86DBD-A7DD-43C1-AE6E-DADAFEC80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A99E-0DA1-40C6-96C5-EA11151A7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C973-7372-4EC3-A730-9D522E01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309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34F2-8E23-4AEE-8A67-1F49C3215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BF88C-E429-4A44-B955-696A99439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8D73A-0BA6-4EAA-8853-983A78BC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D8301-4F40-428D-BFED-04795967D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BC861-ADD9-4E6A-800F-5D543BD0D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981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0A6582-D0CA-4C39-ADB4-28EC83942B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46C188-B2B9-440B-8DCA-53CEF1C38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2A27C-7B34-4EC2-B4D3-A936FE6D4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11743-5495-4995-BDE9-35836FC3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BF0B2-EE31-40A9-84D0-3847BD34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150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76E3-186D-4BCD-AB94-5FF2EA6D9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14DAD0-EDF8-4522-969C-37E0DBF8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111B9-BBC2-4962-B4B9-751733BC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60D44-C00D-42AB-B376-68FFEA08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D7B62-166F-44A4-80DF-E883EDA9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58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88CC-A51D-4E25-A0D6-3BF3EB9C9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A1A5C-E17A-4FCD-ADB1-1C235CB96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5B4D5-95A1-49A5-9EB4-88AAB236F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A0D7B-D110-459A-ACE2-D77F716A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E9785-A915-4503-9003-7ABB69E73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627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72689-C153-412B-88DF-1AD8C650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30DD1-CDE0-4FC9-A144-6773DD0353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18C19-27BF-47B2-AABB-85B79E7A6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1F43F-7DB4-42C0-B8B3-4DA103DAB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2F662-8661-415F-A373-72581DAFE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57382-3D45-4B46-8FB2-4E6F1C402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26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030AB-45D1-48EF-BF77-165E881C7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B0830-9B69-4069-8750-2ED9882AF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A44CC-BC3E-438D-ADB1-CBFF594D59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977414-BD72-47DF-BBD1-92E4E9DE5E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959D67-9D74-4C22-A9FD-F26438DCE2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888C03-5CDF-4CBD-B0EE-C3DF9ECC4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D0CE73-9391-498F-B480-FABFAA6AE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D079D4-B9B7-4E8C-BFCD-039CE245F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177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E87F3-BC65-41B2-B5FE-5A8E4D25B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64C673-46F2-40F5-8DF5-624B0B4F9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AD6983-44AD-43AE-BDE4-8CE745E37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520976-526C-44A3-957E-F0B7BC1D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00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1C0D1-7DAD-4C83-848F-94BD73080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9BD7E6-D7E9-4A6A-A538-AB3821738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8475C-34E6-47D6-9765-385A904D9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99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8C645-5147-438A-8959-27023E03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12944-5E00-4631-8DCD-75585D4F4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6CD71D-A203-4751-BC68-9860530A3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F1818-D30D-4420-A0D6-AFE9A20BF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6A4BBB-172A-45D4-B0D2-242C2837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085BC-A5BD-44FF-BF26-AD26266D4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856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A9D76-489C-4892-822D-FD3F1875E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52C4D-0267-48BF-8657-4607FBC2C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923B6E-9A05-4443-B324-5D6E19CA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1A7D6-10C1-49A0-B160-A01F6F29F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5B484-25CD-4FA0-89F3-3F68B27D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834DE-0F33-440B-A42A-A0543A2E2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98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12CBAC-BC4B-4291-90C5-A6C2BC8EF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60B31-E5A2-4F54-81DD-B28CA0D3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9080B-327B-4162-A0FE-F398E38BE9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CCEAD-28BE-4D89-8181-A7AB2B8FE21A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1F94C-421B-450F-A377-1E1CED80D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D8852-3385-41D0-8E6B-083D360B7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F761E-878C-4FC2-975A-0F69C07F9B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5192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7F886-BE39-404D-8410-AAAFAEADE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6202C-CC79-4E5A-80AF-C2C3D6D41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03821-786B-4E73-8230-9C2CF55EC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59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A4230-DE8F-486C-9C67-E11CC991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40620-429B-4E5C-9ED0-393B4DCC0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F0B467-B09F-4786-B84A-358590EAA6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15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302DA-FC8A-4897-9B21-233F387EB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6833A-877D-4E8A-9323-D1F0FC36F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A8D48A-E416-4068-8650-208AB9DB5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70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7DD90-312B-4C0B-ADFF-D3E2A7170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EA74C-1805-4C0F-B237-58773D094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1083B-11DB-4FAE-AC0E-733789012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68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80961-3ED9-40AD-AA98-391E819D3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4910C-CCF1-4D8C-8E5F-F96A56B55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CD3687-6058-4CC5-9AC9-5E7D29047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311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B4BEB-47C9-41AF-AC6D-9F54C4ABE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D9EE8-6617-4386-9640-3D3B942DE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7674B-BAD6-4D11-97B2-58E86931BE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98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4FA61-4E3D-4A96-9DF3-2368B6BD9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81DCB-3B7E-4B13-ABEB-4C71093D6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4C9A70-3ADB-4F75-9217-4D14A0FCF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04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1631A-FFB0-433E-8D8A-02FF8EF42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D34A-6148-4749-BA4C-567A392E6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5BDB8-61C0-4978-9D9C-2523D5BCE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13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6F33D-9077-443B-A4CD-11EFF679A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7A10-02D0-4B30-ADE0-F3776E0FA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23D9C9-C46D-44DB-AA92-204DF8AB4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75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E9BF-C691-4FDC-9057-DA70311D9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E5B8D-E907-41D6-A339-1DFC772FE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8FA47-B9A7-4D24-8A08-533014BC7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859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60C0B-6C99-4E10-AFA9-7CD6C17E4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3B67A-A463-412A-A20C-4FE8AE80C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BCB7B1-940C-423D-8EB9-CE10262BE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1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DFF5-4656-4D2C-9B3D-F9B13EF85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9DBB3-7B13-44C1-B758-7B5AD057A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ED8FC-5788-4819-910D-13BCB098E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3093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E1340-576B-479A-B1AD-8B460668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86983-6B8B-4D04-B133-5E5033296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F62C09-6A15-4AAA-B3BE-3D904A4C8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23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BB880-95E4-4F4E-A822-533FE3770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4ECBB-9890-473C-84A2-EC6CF771A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CA2261-DD3C-4523-88D4-BDDFA1857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16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841D-35C7-4DE3-ABBF-43D765D51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9DFC6-9794-4E6D-8049-0C9E98F80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1EBB77-FF6E-4F93-A2A8-A2D7214C2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94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8807-12C2-4804-B9AE-2BC0D59C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CE3E9-4750-489B-9907-01162CF69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EF808-E735-4551-A6C9-523D592BD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486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5AF74-D724-4851-B456-369C2EFE9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1F92811D-CF3D-44BB-BF18-0FA97CAC5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5" name="Content Placeholder 4">
            <a:extLst>
              <a:ext uri="{FF2B5EF4-FFF2-40B4-BE49-F238E27FC236}">
                <a16:creationId xmlns:a16="http://schemas.microsoft.com/office/drawing/2014/main" id="{564A5A4A-0918-4700-846A-ADBA11D71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59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10F0C-E86D-48E0-9ACA-1D43D4AA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FCDCB-8082-4CE5-8F93-63B1587F4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D3C8DC-BABB-414C-9691-D94B12235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72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DD62D-8CAA-4B4B-AF54-E1984FECE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59AF9-52E6-4321-B641-4CB1E78AA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F6FE6-5FB8-41F9-89C4-05DE262E0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89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B04C9-F12D-42FE-8BDA-CC41BE002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986DF-2230-461D-B540-DDD81AA11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3FAC9-F798-49B6-B987-AEA144C23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03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8EA0-00E0-4C20-9170-130EC64A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6828-06DA-44D2-862F-67582A5D1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87C65-F0B0-4516-B6A4-0E61800EC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8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8F65F-B152-42F5-B4A2-9274A4093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23519-B8A1-4110-B66E-945B61968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2EA219-AFF0-4854-AEE7-96CC89972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41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EFD3-4C88-4A33-9C31-0140B052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427CE-E127-4BEC-BF6C-D621D24B2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2E5CA-2450-4E34-9FD2-769CBB9F6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32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B795-8CD8-4552-91B9-FF753F5FA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E9CE0-6B64-4161-9A31-A3C724C0B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247328-00F9-478D-B935-DD31A1E05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55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Manasvi</dc:creator>
  <cp:lastModifiedBy>Manasvi</cp:lastModifiedBy>
  <cp:revision>1</cp:revision>
  <dcterms:created xsi:type="dcterms:W3CDTF">2021-08-01T14:23:37Z</dcterms:created>
  <dcterms:modified xsi:type="dcterms:W3CDTF">2021-08-01T14:30:54Z</dcterms:modified>
</cp:coreProperties>
</file>

<file path=docProps/thumbnail.jpeg>
</file>